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E383C-FC9D-44DC-AA89-BF0A710772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13F756-E257-4B81-8FAF-39367B93B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E45C0-EF47-43FF-AC35-624BC8E8D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5EFA-6BC7-43DF-8F95-1999F95A6DC5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A6813-E0A3-44F7-A323-08C31C678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4FCDCA-0774-42C4-A08D-D19252C59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23AE-0F06-4CDD-9C29-CEE340414F7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56748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5A1C1-0C2C-4B2A-B08E-E52B6928A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911B2C-CF99-4457-B667-4A11B5EF3C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4C287F-EBEA-442F-A6D7-E5CA6EA41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5EFA-6BC7-43DF-8F95-1999F95A6DC5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82AD28-07BD-42B0-99DF-CCA1F0A97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4CA46-D34D-4C28-908D-52828FB44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23AE-0F06-4CDD-9C29-CEE340414F7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70620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029D96-0B06-4DA0-A58B-4D2F7A77AC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2BADA3-893D-4A51-A842-2BB0EE3D7B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60F18D-1CA8-4B3B-B1D6-A9F6B7282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5EFA-6BC7-43DF-8F95-1999F95A6DC5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9AA6BE-E259-4E3D-AB2A-BE77FEA89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EED3DA-6C44-4867-8517-D89FD34F7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23AE-0F06-4CDD-9C29-CEE340414F7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49167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6F8F4-1881-4663-9FD0-4A3B88BA7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BBEA1-5459-4C84-BA2C-054515AECB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2006B9-0405-42ED-8357-917776710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5EFA-6BC7-43DF-8F95-1999F95A6DC5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0FD72B-4F6D-455F-8E54-6DE87E09B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57FD0D-6C88-473C-B2FC-77EDF86C8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23AE-0F06-4CDD-9C29-CEE340414F7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42922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D8E25-6FE1-4472-B570-B5E3C8362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F48A9E-057C-42A2-AF45-8D425CAC4B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42120C-C670-4B64-9008-2BE6896DB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5EFA-6BC7-43DF-8F95-1999F95A6DC5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6D967-916F-4712-B2CC-E856306A4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057290-9939-480F-9B74-9FE18B66A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23AE-0F06-4CDD-9C29-CEE340414F7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7672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49DD1-982A-43F9-A726-F1FB5344B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EF65BA-9EE8-41EF-A9B0-DFC9F2BF01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37DBCC-8C9E-4C16-8E1C-692AC04810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909E18-95A7-4055-ADDF-406384699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5EFA-6BC7-43DF-8F95-1999F95A6DC5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8AC9B9-E86E-4C60-A7A5-21F183BC5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01CD29-132A-46CB-BB56-DCF919D9F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23AE-0F06-4CDD-9C29-CEE340414F7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381200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FA63A-0113-4218-9942-DEFC384AC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9958B0-2B1C-4C3D-BEA3-3D1A584D3E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1FF0DF-FA52-49D3-994C-968B7B3803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629663-AE73-4FC5-9727-F7AC9833BB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CC1CBD-5538-4475-AFC2-FD168D2D8B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B60B4A-8BE5-4F7C-B8BB-9E37CFC2D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5EFA-6BC7-43DF-8F95-1999F95A6DC5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857CFC-0D59-4B14-AB6E-7B528469D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40F3D4-B01F-49FD-B887-E05826E2D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23AE-0F06-4CDD-9C29-CEE340414F7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88138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671D6-7AD7-4DA1-A8CE-82BD0398D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146132-89CF-454F-A4A9-56BEF6C97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5EFA-6BC7-43DF-8F95-1999F95A6DC5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51CC87-9611-48A5-88B3-CD043A5B8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BFE848-654E-4897-95B3-F18657A9D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23AE-0F06-4CDD-9C29-CEE340414F7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74719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3609D2-B200-45B8-B8B9-144852E3B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5EFA-6BC7-43DF-8F95-1999F95A6DC5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198971-43C8-4FDE-BCAB-4CD92A860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7C5D45-2087-427D-A9F7-AC7AF0DE7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23AE-0F06-4CDD-9C29-CEE340414F7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067924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62F99-6BB2-468E-B8B5-013F21D90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910D5C-9CFA-4013-93FF-3DACFE6C22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B5FE81-1EDA-438A-B19D-E20BEBA48E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01B0BD-621B-4EA9-8128-ED8AADA35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5EFA-6BC7-43DF-8F95-1999F95A6DC5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56647E-35E7-4800-81A8-04FC7BF85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3D59BB-2F37-4579-A024-38B45F020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23AE-0F06-4CDD-9C29-CEE340414F7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89584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74E96-D8D4-41CF-98F6-B5ADD0F91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49D209-5677-4EE6-A114-AA1351FA0D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C9C723-CC3C-4891-9B90-4E8A568A3D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6B4FA3-E30B-4FB8-86D8-735CA23B2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5EFA-6BC7-43DF-8F95-1999F95A6DC5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3BA2A8-224C-4500-82E9-C23B69EF7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99AA0C-AA80-44CE-BED1-6ACC5778F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23AE-0F06-4CDD-9C29-CEE340414F7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0513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FDC0AA-9ADB-4288-8699-35605C767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F83A8B-AD34-409A-B013-21CD07B6A6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90F32-6C75-412B-8396-DC8CCD9408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D5EFA-6BC7-43DF-8F95-1999F95A6DC5}" type="datetimeFigureOut">
              <a:rPr lang="ro-RO" smtClean="0"/>
              <a:t>19.04.2018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C0BE3-D60D-47F0-AEE8-CBF520859F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59DFA-BAC9-461D-BE2F-BB25778688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F23AE-0F06-4CDD-9C29-CEE340414F7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7085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6E98E-8668-46A4-9709-73C09CAA5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187325"/>
            <a:ext cx="3932237" cy="1600200"/>
          </a:xfrm>
        </p:spPr>
        <p:txBody>
          <a:bodyPr/>
          <a:lstStyle/>
          <a:p>
            <a:pPr algn="ctr"/>
            <a:r>
              <a:rPr lang="ro-RO" sz="6600" dirty="0"/>
              <a:t>Teiul</a:t>
            </a:r>
            <a:endParaRPr lang="ro-RO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D94E87-0159-4CA6-95D8-1278E15ED82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o-RO" dirty="0"/>
              <a:t>Frunzele sunt lung-pețiolate, rotunde, ascuțite la vârf, iar pe fața interioară se observă nervuri proeminente.</a:t>
            </a:r>
          </a:p>
          <a:p>
            <a:r>
              <a:rPr lang="ro-RO" dirty="0"/>
              <a:t>Teiul produce flori, in număr de 2-10 pe ram, uneori și mai multe, de culoare alb-gălbuie, plăcut mirositoare, așezate pe un peduncul, concrescut aproape pe jumătatea lui, cu o bractee lungă în formă de limba, de culoare verde-gălbuie.Fiecare culoare este formată din 5 sepale care cad în momentul înfloririi, 5 petale, numeroase stamine și un ovar globulos.</a:t>
            </a:r>
            <a:endParaRPr lang="en-GB" dirty="0"/>
          </a:p>
          <a:p>
            <a:r>
              <a:rPr lang="pt-BR" dirty="0"/>
              <a:t>Fructul este </a:t>
            </a:r>
            <a:r>
              <a:rPr lang="pt-BR" b="1" u="sng" dirty="0"/>
              <a:t>o nuc</a:t>
            </a:r>
            <a:r>
              <a:rPr lang="ro-RO" b="1" u="sng" dirty="0"/>
              <a:t>ă</a:t>
            </a:r>
            <a:r>
              <a:rPr lang="pt-BR" dirty="0"/>
              <a:t> de formă sferică sau ov</a:t>
            </a:r>
            <a:r>
              <a:rPr lang="ro-RO" dirty="0"/>
              <a:t>a-lă</a:t>
            </a:r>
            <a:r>
              <a:rPr lang="pt-BR" dirty="0"/>
              <a:t> de dimensiuni mici.</a:t>
            </a:r>
            <a:endParaRPr lang="en-GB" b="1" u="sng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F88FEC0-46C0-40BE-B4E1-59E0D6D9AD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849" y="987425"/>
            <a:ext cx="6776679" cy="4792273"/>
          </a:xfrm>
        </p:spPr>
      </p:pic>
    </p:spTree>
    <p:extLst>
      <p:ext uri="{BB962C8B-B14F-4D97-AF65-F5344CB8AC3E}">
        <p14:creationId xmlns:p14="http://schemas.microsoft.com/office/powerpoint/2010/main" val="3402612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91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Teiul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Teiul</dc:title>
  <dc:creator>User</dc:creator>
  <cp:lastModifiedBy>User</cp:lastModifiedBy>
  <cp:revision>2</cp:revision>
  <dcterms:created xsi:type="dcterms:W3CDTF">2018-04-19T05:27:12Z</dcterms:created>
  <dcterms:modified xsi:type="dcterms:W3CDTF">2018-04-19T05:38:39Z</dcterms:modified>
</cp:coreProperties>
</file>